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1"/>
  </p:notesMasterIdLst>
  <p:sldIdLst>
    <p:sldId id="256" r:id="rId2"/>
    <p:sldId id="257" r:id="rId3"/>
    <p:sldId id="258" r:id="rId4"/>
    <p:sldId id="259" r:id="rId5"/>
    <p:sldId id="260" r:id="rId6"/>
    <p:sldId id="261" r:id="rId7"/>
    <p:sldId id="266" r:id="rId8"/>
    <p:sldId id="267" r:id="rId9"/>
    <p:sldId id="268" r:id="rId10"/>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83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κεφαλίδας"/>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dirty="0"/>
          </a:p>
        </p:txBody>
      </p:sp>
      <p:sp>
        <p:nvSpPr>
          <p:cNvPr id="3" name="2 - Θέση ημερομηνίας"/>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6570B7-5219-407F-929F-4CDD8180E148}" type="datetimeFigureOut">
              <a:rPr lang="el-GR" smtClean="0"/>
              <a:pPr/>
              <a:t>16/10/2021</a:t>
            </a:fld>
            <a:endParaRPr lang="el-GR" dirty="0"/>
          </a:p>
        </p:txBody>
      </p:sp>
      <p:sp>
        <p:nvSpPr>
          <p:cNvPr id="4" name="3 - Θέση εικόνας διαφάνειας"/>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l-GR" dirty="0"/>
          </a:p>
        </p:txBody>
      </p:sp>
      <p:sp>
        <p:nvSpPr>
          <p:cNvPr id="5" name="4 - Θέση σημειώσεων"/>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6" name="5 - Θέση υποσέλιδου"/>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dirty="0"/>
          </a:p>
        </p:txBody>
      </p:sp>
      <p:sp>
        <p:nvSpPr>
          <p:cNvPr id="7" name="6 - Θέση αριθμού διαφάνειας"/>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A0F6D8-F244-44A9-87E6-7100F1AA37C1}" type="slidenum">
              <a:rPr lang="el-GR" smtClean="0"/>
              <a:pPr/>
              <a:t>‹#›</a:t>
            </a:fld>
            <a:endParaRPr lang="el-G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0AA0F6D8-F244-44A9-87E6-7100F1AA37C1}" type="slidenum">
              <a:rPr lang="el-GR" smtClean="0"/>
              <a:pPr/>
              <a:t>2</a:t>
            </a:fld>
            <a:endParaRPr lang="el-G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685800" y="2130425"/>
            <a:ext cx="7772400" cy="1470025"/>
          </a:xfrm>
        </p:spPr>
        <p:txBody>
          <a:bodyPr/>
          <a:lstStyle/>
          <a:p>
            <a:r>
              <a:rPr lang="el-GR"/>
              <a:t>Kλικ για επεξεργασία του τίτλου</a:t>
            </a:r>
          </a:p>
        </p:txBody>
      </p:sp>
      <p:sp>
        <p:nvSpPr>
          <p:cNvPr id="3" name="2 - Υπότιτλος"/>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p>
        </p:txBody>
      </p:sp>
      <p:sp>
        <p:nvSpPr>
          <p:cNvPr id="4" name="3 - Θέση ημερομηνίας"/>
          <p:cNvSpPr>
            <a:spLocks noGrp="1"/>
          </p:cNvSpPr>
          <p:nvPr>
            <p:ph type="dt" sz="half" idx="10"/>
          </p:nvPr>
        </p:nvSpPr>
        <p:spPr/>
        <p:txBody>
          <a:bodyPr/>
          <a:lstStyle/>
          <a:p>
            <a:fld id="{809DCE34-0A15-4C8D-AA50-79CB00824F19}" type="datetimeFigureOut">
              <a:rPr lang="el-GR" smtClean="0"/>
              <a:pPr/>
              <a:t>16/10/2021</a:t>
            </a:fld>
            <a:endParaRPr lang="el-GR" dirty="0"/>
          </a:p>
        </p:txBody>
      </p:sp>
      <p:sp>
        <p:nvSpPr>
          <p:cNvPr id="5" name="4 - Θέση υποσέλιδου"/>
          <p:cNvSpPr>
            <a:spLocks noGrp="1"/>
          </p:cNvSpPr>
          <p:nvPr>
            <p:ph type="ftr" sz="quarter" idx="11"/>
          </p:nvPr>
        </p:nvSpPr>
        <p:spPr/>
        <p:txBody>
          <a:bodyPr/>
          <a:lstStyle/>
          <a:p>
            <a:endParaRPr lang="el-GR" dirty="0"/>
          </a:p>
        </p:txBody>
      </p:sp>
      <p:sp>
        <p:nvSpPr>
          <p:cNvPr id="6" name="5 - Θέση αριθμού διαφάνειας"/>
          <p:cNvSpPr>
            <a:spLocks noGrp="1"/>
          </p:cNvSpPr>
          <p:nvPr>
            <p:ph type="sldNum" sz="quarter" idx="12"/>
          </p:nvPr>
        </p:nvSpPr>
        <p:spPr/>
        <p:txBody>
          <a:bodyPr/>
          <a:lstStyle/>
          <a:p>
            <a:fld id="{48C3E3AA-BF49-4C86-8555-808BA390636B}" type="slidenum">
              <a:rPr lang="el-GR" smtClean="0"/>
              <a:pPr/>
              <a:t>‹#›</a:t>
            </a:fld>
            <a:endParaRPr lang="el-G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Kλικ για επεξεργασία του τίτλου</a:t>
            </a:r>
          </a:p>
        </p:txBody>
      </p:sp>
      <p:sp>
        <p:nvSpPr>
          <p:cNvPr id="3" name="2 - Θέση κατακόρυφου κειμένου"/>
          <p:cNvSpPr>
            <a:spLocks noGrp="1"/>
          </p:cNvSpPr>
          <p:nvPr>
            <p:ph type="body" orient="vert" idx="1"/>
          </p:nvPr>
        </p:nvSpPr>
        <p:spPr/>
        <p:txBody>
          <a:bodyPr vert="eaVert"/>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809DCE34-0A15-4C8D-AA50-79CB00824F19}" type="datetimeFigureOut">
              <a:rPr lang="el-GR" smtClean="0"/>
              <a:pPr/>
              <a:t>16/10/2021</a:t>
            </a:fld>
            <a:endParaRPr lang="el-GR" dirty="0"/>
          </a:p>
        </p:txBody>
      </p:sp>
      <p:sp>
        <p:nvSpPr>
          <p:cNvPr id="5" name="4 - Θέση υποσέλιδου"/>
          <p:cNvSpPr>
            <a:spLocks noGrp="1"/>
          </p:cNvSpPr>
          <p:nvPr>
            <p:ph type="ftr" sz="quarter" idx="11"/>
          </p:nvPr>
        </p:nvSpPr>
        <p:spPr/>
        <p:txBody>
          <a:bodyPr/>
          <a:lstStyle/>
          <a:p>
            <a:endParaRPr lang="el-GR" dirty="0"/>
          </a:p>
        </p:txBody>
      </p:sp>
      <p:sp>
        <p:nvSpPr>
          <p:cNvPr id="6" name="5 - Θέση αριθμού διαφάνειας"/>
          <p:cNvSpPr>
            <a:spLocks noGrp="1"/>
          </p:cNvSpPr>
          <p:nvPr>
            <p:ph type="sldNum" sz="quarter" idx="12"/>
          </p:nvPr>
        </p:nvSpPr>
        <p:spPr/>
        <p:txBody>
          <a:bodyPr/>
          <a:lstStyle/>
          <a:p>
            <a:fld id="{48C3E3AA-BF49-4C86-8555-808BA390636B}" type="slidenum">
              <a:rPr lang="el-GR" smtClean="0"/>
              <a:pPr/>
              <a:t>‹#›</a:t>
            </a:fld>
            <a:endParaRPr lang="el-G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274638"/>
            <a:ext cx="2057400" cy="5851525"/>
          </a:xfrm>
        </p:spPr>
        <p:txBody>
          <a:bodyPr vert="eaVert"/>
          <a:lstStyle/>
          <a:p>
            <a:r>
              <a:rPr lang="el-GR"/>
              <a:t>Kλικ για επεξεργασία του τίτλου</a:t>
            </a:r>
          </a:p>
        </p:txBody>
      </p:sp>
      <p:sp>
        <p:nvSpPr>
          <p:cNvPr id="3" name="2 - Θέση κατακόρυφου κειμένου"/>
          <p:cNvSpPr>
            <a:spLocks noGrp="1"/>
          </p:cNvSpPr>
          <p:nvPr>
            <p:ph type="body" orient="vert" idx="1"/>
          </p:nvPr>
        </p:nvSpPr>
        <p:spPr>
          <a:xfrm>
            <a:off x="457200" y="274638"/>
            <a:ext cx="6019800" cy="5851525"/>
          </a:xfrm>
        </p:spPr>
        <p:txBody>
          <a:bodyPr vert="eaVert"/>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809DCE34-0A15-4C8D-AA50-79CB00824F19}" type="datetimeFigureOut">
              <a:rPr lang="el-GR" smtClean="0"/>
              <a:pPr/>
              <a:t>16/10/2021</a:t>
            </a:fld>
            <a:endParaRPr lang="el-GR" dirty="0"/>
          </a:p>
        </p:txBody>
      </p:sp>
      <p:sp>
        <p:nvSpPr>
          <p:cNvPr id="5" name="4 - Θέση υποσέλιδου"/>
          <p:cNvSpPr>
            <a:spLocks noGrp="1"/>
          </p:cNvSpPr>
          <p:nvPr>
            <p:ph type="ftr" sz="quarter" idx="11"/>
          </p:nvPr>
        </p:nvSpPr>
        <p:spPr/>
        <p:txBody>
          <a:bodyPr/>
          <a:lstStyle/>
          <a:p>
            <a:endParaRPr lang="el-GR" dirty="0"/>
          </a:p>
        </p:txBody>
      </p:sp>
      <p:sp>
        <p:nvSpPr>
          <p:cNvPr id="6" name="5 - Θέση αριθμού διαφάνειας"/>
          <p:cNvSpPr>
            <a:spLocks noGrp="1"/>
          </p:cNvSpPr>
          <p:nvPr>
            <p:ph type="sldNum" sz="quarter" idx="12"/>
          </p:nvPr>
        </p:nvSpPr>
        <p:spPr/>
        <p:txBody>
          <a:bodyPr/>
          <a:lstStyle/>
          <a:p>
            <a:fld id="{48C3E3AA-BF49-4C86-8555-808BA390636B}" type="slidenum">
              <a:rPr lang="el-GR" smtClean="0"/>
              <a:pPr/>
              <a:t>‹#›</a:t>
            </a:fld>
            <a:endParaRPr lang="el-G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Kλικ για επεξεργασία του τίτλου</a:t>
            </a:r>
          </a:p>
        </p:txBody>
      </p:sp>
      <p:sp>
        <p:nvSpPr>
          <p:cNvPr id="3" name="2 - Θέση περιεχομένου"/>
          <p:cNvSpPr>
            <a:spLocks noGrp="1"/>
          </p:cNvSpPr>
          <p:nvPr>
            <p:ph idx="1"/>
          </p:nvPr>
        </p:nvSpPr>
        <p:spPr/>
        <p:txBody>
          <a:body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809DCE34-0A15-4C8D-AA50-79CB00824F19}" type="datetimeFigureOut">
              <a:rPr lang="el-GR" smtClean="0"/>
              <a:pPr/>
              <a:t>16/10/2021</a:t>
            </a:fld>
            <a:endParaRPr lang="el-GR" dirty="0"/>
          </a:p>
        </p:txBody>
      </p:sp>
      <p:sp>
        <p:nvSpPr>
          <p:cNvPr id="5" name="4 - Θέση υποσέλιδου"/>
          <p:cNvSpPr>
            <a:spLocks noGrp="1"/>
          </p:cNvSpPr>
          <p:nvPr>
            <p:ph type="ftr" sz="quarter" idx="11"/>
          </p:nvPr>
        </p:nvSpPr>
        <p:spPr/>
        <p:txBody>
          <a:bodyPr/>
          <a:lstStyle/>
          <a:p>
            <a:endParaRPr lang="el-GR" dirty="0"/>
          </a:p>
        </p:txBody>
      </p:sp>
      <p:sp>
        <p:nvSpPr>
          <p:cNvPr id="6" name="5 - Θέση αριθμού διαφάνειας"/>
          <p:cNvSpPr>
            <a:spLocks noGrp="1"/>
          </p:cNvSpPr>
          <p:nvPr>
            <p:ph type="sldNum" sz="quarter" idx="12"/>
          </p:nvPr>
        </p:nvSpPr>
        <p:spPr/>
        <p:txBody>
          <a:bodyPr/>
          <a:lstStyle/>
          <a:p>
            <a:fld id="{48C3E3AA-BF49-4C86-8555-808BA390636B}" type="slidenum">
              <a:rPr lang="el-GR" smtClean="0"/>
              <a:pPr/>
              <a:t>‹#›</a:t>
            </a:fld>
            <a:endParaRPr lang="el-G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722313" y="4406900"/>
            <a:ext cx="7772400" cy="1362075"/>
          </a:xfrm>
        </p:spPr>
        <p:txBody>
          <a:bodyPr anchor="t"/>
          <a:lstStyle>
            <a:lvl1pPr algn="l">
              <a:defRPr sz="4000" b="1" cap="all"/>
            </a:lvl1pPr>
          </a:lstStyle>
          <a:p>
            <a:r>
              <a:rPr lang="el-GR"/>
              <a:t>Kλικ για επεξεργασία του τίτλου</a:t>
            </a:r>
          </a:p>
        </p:txBody>
      </p:sp>
      <p:sp>
        <p:nvSpPr>
          <p:cNvPr id="3" name="2 - Θέση κειμένου"/>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Kλικ για επεξεργασία των στυλ του υποδείγματος</a:t>
            </a:r>
          </a:p>
        </p:txBody>
      </p:sp>
      <p:sp>
        <p:nvSpPr>
          <p:cNvPr id="4" name="3 - Θέση ημερομηνίας"/>
          <p:cNvSpPr>
            <a:spLocks noGrp="1"/>
          </p:cNvSpPr>
          <p:nvPr>
            <p:ph type="dt" sz="half" idx="10"/>
          </p:nvPr>
        </p:nvSpPr>
        <p:spPr/>
        <p:txBody>
          <a:bodyPr/>
          <a:lstStyle/>
          <a:p>
            <a:fld id="{809DCE34-0A15-4C8D-AA50-79CB00824F19}" type="datetimeFigureOut">
              <a:rPr lang="el-GR" smtClean="0"/>
              <a:pPr/>
              <a:t>16/10/2021</a:t>
            </a:fld>
            <a:endParaRPr lang="el-GR" dirty="0"/>
          </a:p>
        </p:txBody>
      </p:sp>
      <p:sp>
        <p:nvSpPr>
          <p:cNvPr id="5" name="4 - Θέση υποσέλιδου"/>
          <p:cNvSpPr>
            <a:spLocks noGrp="1"/>
          </p:cNvSpPr>
          <p:nvPr>
            <p:ph type="ftr" sz="quarter" idx="11"/>
          </p:nvPr>
        </p:nvSpPr>
        <p:spPr/>
        <p:txBody>
          <a:bodyPr/>
          <a:lstStyle/>
          <a:p>
            <a:endParaRPr lang="el-GR" dirty="0"/>
          </a:p>
        </p:txBody>
      </p:sp>
      <p:sp>
        <p:nvSpPr>
          <p:cNvPr id="6" name="5 - Θέση αριθμού διαφάνειας"/>
          <p:cNvSpPr>
            <a:spLocks noGrp="1"/>
          </p:cNvSpPr>
          <p:nvPr>
            <p:ph type="sldNum" sz="quarter" idx="12"/>
          </p:nvPr>
        </p:nvSpPr>
        <p:spPr/>
        <p:txBody>
          <a:bodyPr/>
          <a:lstStyle/>
          <a:p>
            <a:fld id="{48C3E3AA-BF49-4C86-8555-808BA390636B}" type="slidenum">
              <a:rPr lang="el-GR" smtClean="0"/>
              <a:pPr/>
              <a:t>‹#›</a:t>
            </a:fld>
            <a:endParaRPr lang="el-G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Kλικ για επεξεργασία του τίτλου</a:t>
            </a:r>
          </a:p>
        </p:txBody>
      </p:sp>
      <p:sp>
        <p:nvSpPr>
          <p:cNvPr id="3" name="2 - Θέση περιεχομένου"/>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περιεχομένου"/>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4 - Θέση ημερομηνίας"/>
          <p:cNvSpPr>
            <a:spLocks noGrp="1"/>
          </p:cNvSpPr>
          <p:nvPr>
            <p:ph type="dt" sz="half" idx="10"/>
          </p:nvPr>
        </p:nvSpPr>
        <p:spPr/>
        <p:txBody>
          <a:bodyPr/>
          <a:lstStyle/>
          <a:p>
            <a:fld id="{809DCE34-0A15-4C8D-AA50-79CB00824F19}" type="datetimeFigureOut">
              <a:rPr lang="el-GR" smtClean="0"/>
              <a:pPr/>
              <a:t>16/10/2021</a:t>
            </a:fld>
            <a:endParaRPr lang="el-GR" dirty="0"/>
          </a:p>
        </p:txBody>
      </p:sp>
      <p:sp>
        <p:nvSpPr>
          <p:cNvPr id="6" name="5 - Θέση υποσέλιδου"/>
          <p:cNvSpPr>
            <a:spLocks noGrp="1"/>
          </p:cNvSpPr>
          <p:nvPr>
            <p:ph type="ftr" sz="quarter" idx="11"/>
          </p:nvPr>
        </p:nvSpPr>
        <p:spPr/>
        <p:txBody>
          <a:bodyPr/>
          <a:lstStyle/>
          <a:p>
            <a:endParaRPr lang="el-GR" dirty="0"/>
          </a:p>
        </p:txBody>
      </p:sp>
      <p:sp>
        <p:nvSpPr>
          <p:cNvPr id="7" name="6 - Θέση αριθμού διαφάνειας"/>
          <p:cNvSpPr>
            <a:spLocks noGrp="1"/>
          </p:cNvSpPr>
          <p:nvPr>
            <p:ph type="sldNum" sz="quarter" idx="12"/>
          </p:nvPr>
        </p:nvSpPr>
        <p:spPr/>
        <p:txBody>
          <a:bodyPr/>
          <a:lstStyle/>
          <a:p>
            <a:fld id="{48C3E3AA-BF49-4C86-8555-808BA390636B}" type="slidenum">
              <a:rPr lang="el-GR" smtClean="0"/>
              <a:pPr/>
              <a:t>‹#›</a:t>
            </a:fld>
            <a:endParaRPr lang="el-G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lvl1pPr>
          </a:lstStyle>
          <a:p>
            <a:r>
              <a:rPr lang="el-GR"/>
              <a:t>Kλικ για επεξεργασία του τίτλου</a:t>
            </a:r>
          </a:p>
        </p:txBody>
      </p:sp>
      <p:sp>
        <p:nvSpPr>
          <p:cNvPr id="3" name="2 - Θέση κειμένου"/>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Kλικ για επεξεργασία των στυλ του υποδείγματος</a:t>
            </a:r>
          </a:p>
        </p:txBody>
      </p:sp>
      <p:sp>
        <p:nvSpPr>
          <p:cNvPr id="4" name="3 - Θέση περιεχομένου"/>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4 - Θέση κειμένου"/>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Kλικ για επεξεργασία των στυλ του υποδείγματος</a:t>
            </a:r>
          </a:p>
        </p:txBody>
      </p:sp>
      <p:sp>
        <p:nvSpPr>
          <p:cNvPr id="6" name="5 - Θέση περιεχομένου"/>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7" name="6 - Θέση ημερομηνίας"/>
          <p:cNvSpPr>
            <a:spLocks noGrp="1"/>
          </p:cNvSpPr>
          <p:nvPr>
            <p:ph type="dt" sz="half" idx="10"/>
          </p:nvPr>
        </p:nvSpPr>
        <p:spPr/>
        <p:txBody>
          <a:bodyPr/>
          <a:lstStyle/>
          <a:p>
            <a:fld id="{809DCE34-0A15-4C8D-AA50-79CB00824F19}" type="datetimeFigureOut">
              <a:rPr lang="el-GR" smtClean="0"/>
              <a:pPr/>
              <a:t>16/10/2021</a:t>
            </a:fld>
            <a:endParaRPr lang="el-GR" dirty="0"/>
          </a:p>
        </p:txBody>
      </p:sp>
      <p:sp>
        <p:nvSpPr>
          <p:cNvPr id="8" name="7 - Θέση υποσέλιδου"/>
          <p:cNvSpPr>
            <a:spLocks noGrp="1"/>
          </p:cNvSpPr>
          <p:nvPr>
            <p:ph type="ftr" sz="quarter" idx="11"/>
          </p:nvPr>
        </p:nvSpPr>
        <p:spPr/>
        <p:txBody>
          <a:bodyPr/>
          <a:lstStyle/>
          <a:p>
            <a:endParaRPr lang="el-GR" dirty="0"/>
          </a:p>
        </p:txBody>
      </p:sp>
      <p:sp>
        <p:nvSpPr>
          <p:cNvPr id="9" name="8 - Θέση αριθμού διαφάνειας"/>
          <p:cNvSpPr>
            <a:spLocks noGrp="1"/>
          </p:cNvSpPr>
          <p:nvPr>
            <p:ph type="sldNum" sz="quarter" idx="12"/>
          </p:nvPr>
        </p:nvSpPr>
        <p:spPr/>
        <p:txBody>
          <a:bodyPr/>
          <a:lstStyle/>
          <a:p>
            <a:fld id="{48C3E3AA-BF49-4C86-8555-808BA390636B}" type="slidenum">
              <a:rPr lang="el-GR" smtClean="0"/>
              <a:pPr/>
              <a:t>‹#›</a:t>
            </a:fld>
            <a:endParaRPr lang="el-G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Kλικ για επεξεργασία του τίτλου</a:t>
            </a:r>
          </a:p>
        </p:txBody>
      </p:sp>
      <p:sp>
        <p:nvSpPr>
          <p:cNvPr id="3" name="2 - Θέση ημερομηνίας"/>
          <p:cNvSpPr>
            <a:spLocks noGrp="1"/>
          </p:cNvSpPr>
          <p:nvPr>
            <p:ph type="dt" sz="half" idx="10"/>
          </p:nvPr>
        </p:nvSpPr>
        <p:spPr/>
        <p:txBody>
          <a:bodyPr/>
          <a:lstStyle/>
          <a:p>
            <a:fld id="{809DCE34-0A15-4C8D-AA50-79CB00824F19}" type="datetimeFigureOut">
              <a:rPr lang="el-GR" smtClean="0"/>
              <a:pPr/>
              <a:t>16/10/2021</a:t>
            </a:fld>
            <a:endParaRPr lang="el-GR" dirty="0"/>
          </a:p>
        </p:txBody>
      </p:sp>
      <p:sp>
        <p:nvSpPr>
          <p:cNvPr id="4" name="3 - Θέση υποσέλιδου"/>
          <p:cNvSpPr>
            <a:spLocks noGrp="1"/>
          </p:cNvSpPr>
          <p:nvPr>
            <p:ph type="ftr" sz="quarter" idx="11"/>
          </p:nvPr>
        </p:nvSpPr>
        <p:spPr/>
        <p:txBody>
          <a:bodyPr/>
          <a:lstStyle/>
          <a:p>
            <a:endParaRPr lang="el-GR" dirty="0"/>
          </a:p>
        </p:txBody>
      </p:sp>
      <p:sp>
        <p:nvSpPr>
          <p:cNvPr id="5" name="4 - Θέση αριθμού διαφάνειας"/>
          <p:cNvSpPr>
            <a:spLocks noGrp="1"/>
          </p:cNvSpPr>
          <p:nvPr>
            <p:ph type="sldNum" sz="quarter" idx="12"/>
          </p:nvPr>
        </p:nvSpPr>
        <p:spPr/>
        <p:txBody>
          <a:bodyPr/>
          <a:lstStyle/>
          <a:p>
            <a:fld id="{48C3E3AA-BF49-4C86-8555-808BA390636B}" type="slidenum">
              <a:rPr lang="el-GR" smtClean="0"/>
              <a:pPr/>
              <a:t>‹#›</a:t>
            </a:fld>
            <a:endParaRPr lang="el-G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1 - Θέση ημερομηνίας"/>
          <p:cNvSpPr>
            <a:spLocks noGrp="1"/>
          </p:cNvSpPr>
          <p:nvPr>
            <p:ph type="dt" sz="half" idx="10"/>
          </p:nvPr>
        </p:nvSpPr>
        <p:spPr/>
        <p:txBody>
          <a:bodyPr/>
          <a:lstStyle/>
          <a:p>
            <a:fld id="{809DCE34-0A15-4C8D-AA50-79CB00824F19}" type="datetimeFigureOut">
              <a:rPr lang="el-GR" smtClean="0"/>
              <a:pPr/>
              <a:t>16/10/2021</a:t>
            </a:fld>
            <a:endParaRPr lang="el-GR" dirty="0"/>
          </a:p>
        </p:txBody>
      </p:sp>
      <p:sp>
        <p:nvSpPr>
          <p:cNvPr id="3" name="2 - Θέση υποσέλιδου"/>
          <p:cNvSpPr>
            <a:spLocks noGrp="1"/>
          </p:cNvSpPr>
          <p:nvPr>
            <p:ph type="ftr" sz="quarter" idx="11"/>
          </p:nvPr>
        </p:nvSpPr>
        <p:spPr/>
        <p:txBody>
          <a:bodyPr/>
          <a:lstStyle/>
          <a:p>
            <a:endParaRPr lang="el-GR" dirty="0"/>
          </a:p>
        </p:txBody>
      </p:sp>
      <p:sp>
        <p:nvSpPr>
          <p:cNvPr id="4" name="3 - Θέση αριθμού διαφάνειας"/>
          <p:cNvSpPr>
            <a:spLocks noGrp="1"/>
          </p:cNvSpPr>
          <p:nvPr>
            <p:ph type="sldNum" sz="quarter" idx="12"/>
          </p:nvPr>
        </p:nvSpPr>
        <p:spPr/>
        <p:txBody>
          <a:bodyPr/>
          <a:lstStyle/>
          <a:p>
            <a:fld id="{48C3E3AA-BF49-4C86-8555-808BA390636B}" type="slidenum">
              <a:rPr lang="el-GR" smtClean="0"/>
              <a:pPr/>
              <a:t>‹#›</a:t>
            </a:fld>
            <a:endParaRPr lang="el-G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3050"/>
            <a:ext cx="3008313" cy="1162050"/>
          </a:xfrm>
        </p:spPr>
        <p:txBody>
          <a:bodyPr anchor="b"/>
          <a:lstStyle>
            <a:lvl1pPr algn="l">
              <a:defRPr sz="2000" b="1"/>
            </a:lvl1pPr>
          </a:lstStyle>
          <a:p>
            <a:r>
              <a:rPr lang="el-GR"/>
              <a:t>Kλικ για επεξεργασία του τίτλου</a:t>
            </a:r>
          </a:p>
        </p:txBody>
      </p:sp>
      <p:sp>
        <p:nvSpPr>
          <p:cNvPr id="3" name="2 - Θέση περιεχομένου"/>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κειμένου"/>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Kλικ για επεξεργασία των στυλ του υποδείγματος</a:t>
            </a:r>
          </a:p>
        </p:txBody>
      </p:sp>
      <p:sp>
        <p:nvSpPr>
          <p:cNvPr id="5" name="4 - Θέση ημερομηνίας"/>
          <p:cNvSpPr>
            <a:spLocks noGrp="1"/>
          </p:cNvSpPr>
          <p:nvPr>
            <p:ph type="dt" sz="half" idx="10"/>
          </p:nvPr>
        </p:nvSpPr>
        <p:spPr/>
        <p:txBody>
          <a:bodyPr/>
          <a:lstStyle/>
          <a:p>
            <a:fld id="{809DCE34-0A15-4C8D-AA50-79CB00824F19}" type="datetimeFigureOut">
              <a:rPr lang="el-GR" smtClean="0"/>
              <a:pPr/>
              <a:t>16/10/2021</a:t>
            </a:fld>
            <a:endParaRPr lang="el-GR" dirty="0"/>
          </a:p>
        </p:txBody>
      </p:sp>
      <p:sp>
        <p:nvSpPr>
          <p:cNvPr id="6" name="5 - Θέση υποσέλιδου"/>
          <p:cNvSpPr>
            <a:spLocks noGrp="1"/>
          </p:cNvSpPr>
          <p:nvPr>
            <p:ph type="ftr" sz="quarter" idx="11"/>
          </p:nvPr>
        </p:nvSpPr>
        <p:spPr/>
        <p:txBody>
          <a:bodyPr/>
          <a:lstStyle/>
          <a:p>
            <a:endParaRPr lang="el-GR" dirty="0"/>
          </a:p>
        </p:txBody>
      </p:sp>
      <p:sp>
        <p:nvSpPr>
          <p:cNvPr id="7" name="6 - Θέση αριθμού διαφάνειας"/>
          <p:cNvSpPr>
            <a:spLocks noGrp="1"/>
          </p:cNvSpPr>
          <p:nvPr>
            <p:ph type="sldNum" sz="quarter" idx="12"/>
          </p:nvPr>
        </p:nvSpPr>
        <p:spPr/>
        <p:txBody>
          <a:bodyPr/>
          <a:lstStyle/>
          <a:p>
            <a:fld id="{48C3E3AA-BF49-4C86-8555-808BA390636B}" type="slidenum">
              <a:rPr lang="el-GR" smtClean="0"/>
              <a:pPr/>
              <a:t>‹#›</a:t>
            </a:fld>
            <a:endParaRPr lang="el-G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1792288" y="4800600"/>
            <a:ext cx="5486400" cy="566738"/>
          </a:xfrm>
        </p:spPr>
        <p:txBody>
          <a:bodyPr anchor="b"/>
          <a:lstStyle>
            <a:lvl1pPr algn="l">
              <a:defRPr sz="2000" b="1"/>
            </a:lvl1pPr>
          </a:lstStyle>
          <a:p>
            <a:r>
              <a:rPr lang="el-GR"/>
              <a:t>Kλικ για επεξεργασία του τίτλου</a:t>
            </a:r>
          </a:p>
        </p:txBody>
      </p:sp>
      <p:sp>
        <p:nvSpPr>
          <p:cNvPr id="3" name="2 - Θέση εικόνας"/>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dirty="0"/>
          </a:p>
        </p:txBody>
      </p:sp>
      <p:sp>
        <p:nvSpPr>
          <p:cNvPr id="4" name="3 - Θέση κειμένου"/>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Kλικ για επεξεργασία των στυλ του υποδείγματος</a:t>
            </a:r>
          </a:p>
        </p:txBody>
      </p:sp>
      <p:sp>
        <p:nvSpPr>
          <p:cNvPr id="5" name="4 - Θέση ημερομηνίας"/>
          <p:cNvSpPr>
            <a:spLocks noGrp="1"/>
          </p:cNvSpPr>
          <p:nvPr>
            <p:ph type="dt" sz="half" idx="10"/>
          </p:nvPr>
        </p:nvSpPr>
        <p:spPr/>
        <p:txBody>
          <a:bodyPr/>
          <a:lstStyle/>
          <a:p>
            <a:fld id="{809DCE34-0A15-4C8D-AA50-79CB00824F19}" type="datetimeFigureOut">
              <a:rPr lang="el-GR" smtClean="0"/>
              <a:pPr/>
              <a:t>16/10/2021</a:t>
            </a:fld>
            <a:endParaRPr lang="el-GR" dirty="0"/>
          </a:p>
        </p:txBody>
      </p:sp>
      <p:sp>
        <p:nvSpPr>
          <p:cNvPr id="6" name="5 - Θέση υποσέλιδου"/>
          <p:cNvSpPr>
            <a:spLocks noGrp="1"/>
          </p:cNvSpPr>
          <p:nvPr>
            <p:ph type="ftr" sz="quarter" idx="11"/>
          </p:nvPr>
        </p:nvSpPr>
        <p:spPr/>
        <p:txBody>
          <a:bodyPr/>
          <a:lstStyle/>
          <a:p>
            <a:endParaRPr lang="el-GR" dirty="0"/>
          </a:p>
        </p:txBody>
      </p:sp>
      <p:sp>
        <p:nvSpPr>
          <p:cNvPr id="7" name="6 - Θέση αριθμού διαφάνειας"/>
          <p:cNvSpPr>
            <a:spLocks noGrp="1"/>
          </p:cNvSpPr>
          <p:nvPr>
            <p:ph type="sldNum" sz="quarter" idx="12"/>
          </p:nvPr>
        </p:nvSpPr>
        <p:spPr/>
        <p:txBody>
          <a:bodyPr/>
          <a:lstStyle/>
          <a:p>
            <a:fld id="{48C3E3AA-BF49-4C86-8555-808BA390636B}" type="slidenum">
              <a:rPr lang="el-GR" smtClean="0"/>
              <a:pPr/>
              <a:t>‹#›</a:t>
            </a:fld>
            <a:endParaRPr lang="el-G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τίτλου"/>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l-GR"/>
              <a:t>Kλικ για επεξεργασία του τίτλου</a:t>
            </a:r>
          </a:p>
        </p:txBody>
      </p:sp>
      <p:sp>
        <p:nvSpPr>
          <p:cNvPr id="3" name="2 - Θέση κειμένου"/>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l-GR"/>
              <a:t>Kλικ για επεξεργασία των στυλ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DCE34-0A15-4C8D-AA50-79CB00824F19}" type="datetimeFigureOut">
              <a:rPr lang="el-GR" smtClean="0"/>
              <a:pPr/>
              <a:t>16/10/2021</a:t>
            </a:fld>
            <a:endParaRPr lang="el-GR" dirty="0"/>
          </a:p>
        </p:txBody>
      </p:sp>
      <p:sp>
        <p:nvSpPr>
          <p:cNvPr id="5" name="4 - Θέση υποσέλιδου"/>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dirty="0"/>
          </a:p>
        </p:txBody>
      </p:sp>
      <p:sp>
        <p:nvSpPr>
          <p:cNvPr id="6" name="5 - Θέση αριθμού διαφάνειας"/>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C3E3AA-BF49-4C86-8555-808BA390636B}" type="slidenum">
              <a:rPr lang="el-GR" smtClean="0"/>
              <a:pPr/>
              <a:t>‹#›</a:t>
            </a:fld>
            <a:endParaRPr lang="el-GR"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l.wikipedia.org/w/index.php?title=%CE%91%CE%AD%CF%81%CE%B9%CE%B1_%CE%B8%CE%B5%CF%81%CE%BC%CE%BF%CE%BA%CE%B7%CF%80%CE%AF%CE%BF%CF%85&amp;action=edit&amp;redlink=1" TargetMode="External"/><Relationship Id="rId3" Type="http://schemas.openxmlformats.org/officeDocument/2006/relationships/hyperlink" Target="https://el.wikipedia.org/wiki/%CE%86%CE%BD%CE%B5%CE%BC%CE%BF%CF%82" TargetMode="External"/><Relationship Id="rId7" Type="http://schemas.openxmlformats.org/officeDocument/2006/relationships/hyperlink" Target="https://el.wikipedia.org/wiki/%CE%91%CE%AF%CE%BF%CE%BB%CE%BF%CF%82_(%CE%BC%CF%85%CE%B8%CE%BF%CE%BB%CE%BF%CE%B3%CE%AF%CE%B1)" TargetMode="External"/><Relationship Id="rId2" Type="http://schemas.openxmlformats.org/officeDocument/2006/relationships/hyperlink" Target="https://el.wikipedia.org/wiki/%CE%95%CE%BD%CE%AD%CF%81%CE%B3%CE%B5%CE%B9%CE%B1" TargetMode="External"/><Relationship Id="rId1" Type="http://schemas.openxmlformats.org/officeDocument/2006/relationships/slideLayout" Target="../slideLayouts/slideLayout2.xml"/><Relationship Id="rId6" Type="http://schemas.openxmlformats.org/officeDocument/2006/relationships/hyperlink" Target="https://el.wikipedia.org/wiki/%CE%95%CE%BB%CE%BB%CE%B7%CE%BD%CE%B9%CE%BA%CE%AE_%CE%BC%CF%85%CE%B8%CE%BF%CE%BB%CE%BF%CE%B3%CE%AF%CE%B1" TargetMode="External"/><Relationship Id="rId5" Type="http://schemas.openxmlformats.org/officeDocument/2006/relationships/hyperlink" Target="https://el.wikipedia.org/w/index.php?title=%CE%A1%CF%8D%CF%80%CE%BF%CF%82&amp;action=edit&amp;redlink=1" TargetMode="External"/><Relationship Id="rId10" Type="http://schemas.openxmlformats.org/officeDocument/2006/relationships/image" Target="../media/image6.jpeg"/><Relationship Id="rId4" Type="http://schemas.openxmlformats.org/officeDocument/2006/relationships/hyperlink" Target="https://el.wikipedia.org/wiki/%CE%89%CF%80%CE%B9%CE%B5%CF%82_%CE%BC%CE%BF%CF%81%CF%86%CE%AD%CF%82_%CE%B5%CE%BD%CE%AD%CF%81%CE%B3%CE%B5%CE%B9%CE%B1%CF%82" TargetMode="External"/><Relationship Id="rId9" Type="http://schemas.openxmlformats.org/officeDocument/2006/relationships/hyperlink" Target="https://el.wikipedia.org/w/index.php?title=%CE%95%CF%81%CE%B3%CE%BF%CF%83%CF%84%CE%AC%CF%83%CE%B9%CE%BF_%CE%B7%CE%BB%CE%B5%CE%BA%CF%84%CF%81%CE%BF%CF%80%CE%B1%CF%81%CE%B1%CE%B3%CF%89%CE%B3%CE%AE%CF%82&amp;action=edit&amp;redlink=1"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l.wikipedia.org/wiki/%CE%A6%CF%89%CF%82" TargetMode="External"/><Relationship Id="rId7" Type="http://schemas.openxmlformats.org/officeDocument/2006/relationships/hyperlink" Target="https://el.wikipedia.org/wiki/%CE%89%CE%BB%CE%B9%CE%BF%CF%82" TargetMode="Externa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hyperlink" Target="https://el.wikipedia.org/wiki/%CE%95%CE%BD%CE%AD%CF%81%CE%B3%CE%B5%CE%B9%CE%B1_%CE%B1%CE%BA%CF%84%CE%B9%CE%BD%CE%BF%CE%B2%CE%BF%CE%BB%CE%AF%CE%B1%CF%82" TargetMode="External"/><Relationship Id="rId5" Type="http://schemas.openxmlformats.org/officeDocument/2006/relationships/hyperlink" Target="https://el.wikipedia.org/wiki/%CE%98%CE%B5%CF%81%CE%BC%CF%8C%CF%84%CE%B7%CF%84%CE%B1" TargetMode="External"/><Relationship Id="rId4" Type="http://schemas.openxmlformats.org/officeDocument/2006/relationships/hyperlink" Target="https://el.wikipedia.org/wiki/%CE%A6%CF%89%CF%84%CE%B5%CE%B9%CE%BD%CE%AE_%CE%B5%CE%BD%CE%AD%CF%81%CE%B3%CE%B5%CE%B9%CE%B1"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1 - Τίτλος"/>
          <p:cNvSpPr>
            <a:spLocks noGrp="1"/>
          </p:cNvSpPr>
          <p:nvPr>
            <p:ph type="ctrTitle"/>
          </p:nvPr>
        </p:nvSpPr>
        <p:spPr>
          <a:xfrm>
            <a:off x="1428728" y="0"/>
            <a:ext cx="6886596" cy="1314458"/>
          </a:xfrm>
        </p:spPr>
        <p:txBody>
          <a:bodyPr>
            <a:normAutofit/>
          </a:bodyPr>
          <a:lstStyle/>
          <a:p>
            <a:r>
              <a:rPr lang="en-US" sz="8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Energy Island</a:t>
            </a:r>
            <a:endParaRPr lang="el-GR" sz="8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3" name="2 - Υπότιτλος"/>
          <p:cNvSpPr>
            <a:spLocks noGrp="1"/>
          </p:cNvSpPr>
          <p:nvPr>
            <p:ph type="subTitle" idx="1"/>
          </p:nvPr>
        </p:nvSpPr>
        <p:spPr>
          <a:xfrm>
            <a:off x="357158" y="3286124"/>
            <a:ext cx="3686156" cy="1752600"/>
          </a:xfrm>
        </p:spPr>
        <p:txBody>
          <a:bodyPr>
            <a:normAutofit/>
          </a:bodyPr>
          <a:lstStyle/>
          <a:p>
            <a:pPr>
              <a:buFont typeface="Arial" pitchFamily="34" charset="0"/>
              <a:buChar char="•"/>
            </a:pPr>
            <a:r>
              <a:rPr lang="el-GR" dirty="0"/>
              <a:t>Αιολική</a:t>
            </a:r>
          </a:p>
          <a:p>
            <a:pPr>
              <a:buFont typeface="Arial" pitchFamily="34" charset="0"/>
              <a:buChar char="•"/>
            </a:pPr>
            <a:r>
              <a:rPr lang="el-GR" dirty="0"/>
              <a:t>Υδροηλεκτρική</a:t>
            </a:r>
          </a:p>
          <a:p>
            <a:pPr>
              <a:buFont typeface="Arial" pitchFamily="34" charset="0"/>
              <a:buChar char="•"/>
            </a:pPr>
            <a:r>
              <a:rPr lang="el-GR" dirty="0"/>
              <a:t>Ηλιακή</a:t>
            </a:r>
          </a:p>
        </p:txBody>
      </p:sp>
      <p:sp>
        <p:nvSpPr>
          <p:cNvPr id="18" name="17 - Ορθογώνιο"/>
          <p:cNvSpPr/>
          <p:nvPr/>
        </p:nvSpPr>
        <p:spPr>
          <a:xfrm>
            <a:off x="0" y="2071678"/>
            <a:ext cx="4403578" cy="830997"/>
          </a:xfrm>
          <a:prstGeom prst="rect">
            <a:avLst/>
          </a:prstGeom>
          <a:noFill/>
        </p:spPr>
        <p:txBody>
          <a:bodyPr wrap="none" lIns="91440" tIns="45720" rIns="91440" bIns="45720">
            <a:spAutoFit/>
          </a:bodyPr>
          <a:lstStyle/>
          <a:p>
            <a:pPr algn="ctr"/>
            <a:r>
              <a:rPr lang="el-GR" sz="48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Πηγές Ενέργειας</a:t>
            </a:r>
          </a:p>
        </p:txBody>
      </p:sp>
      <p:sp>
        <p:nvSpPr>
          <p:cNvPr id="19" name="18 - Ορθογώνιο"/>
          <p:cNvSpPr/>
          <p:nvPr/>
        </p:nvSpPr>
        <p:spPr>
          <a:xfrm>
            <a:off x="4786314" y="2071678"/>
            <a:ext cx="3985515" cy="830997"/>
          </a:xfrm>
          <a:prstGeom prst="rect">
            <a:avLst/>
          </a:prstGeom>
        </p:spPr>
        <p:txBody>
          <a:bodyPr wrap="none">
            <a:spAutoFit/>
          </a:bodyPr>
          <a:lstStyle/>
          <a:p>
            <a:r>
              <a:rPr lang="el-GR" sz="48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Αποτελέσματα</a:t>
            </a:r>
            <a:endParaRPr lang="el-GR" sz="4800" dirty="0"/>
          </a:p>
        </p:txBody>
      </p:sp>
      <p:sp>
        <p:nvSpPr>
          <p:cNvPr id="21" name="20 - Ορθογώνιο"/>
          <p:cNvSpPr/>
          <p:nvPr/>
        </p:nvSpPr>
        <p:spPr>
          <a:xfrm>
            <a:off x="5019153" y="3571876"/>
            <a:ext cx="4124847" cy="1569660"/>
          </a:xfrm>
          <a:prstGeom prst="rect">
            <a:avLst/>
          </a:prstGeom>
        </p:spPr>
        <p:txBody>
          <a:bodyPr wrap="none">
            <a:spAutoFit/>
          </a:bodyPr>
          <a:lstStyle/>
          <a:p>
            <a:pPr>
              <a:buFont typeface="Arial" pitchFamily="34" charset="0"/>
              <a:buChar char="•"/>
            </a:pPr>
            <a:r>
              <a:rPr lang="el-GR" sz="3200" dirty="0">
                <a:solidFill>
                  <a:schemeClr val="tx1">
                    <a:lumMod val="50000"/>
                    <a:lumOff val="50000"/>
                  </a:schemeClr>
                </a:solidFill>
              </a:rPr>
              <a:t>Ηλεκτρικό Λεωφορείο</a:t>
            </a:r>
          </a:p>
          <a:p>
            <a:pPr>
              <a:buFont typeface="Arial" pitchFamily="34" charset="0"/>
              <a:buChar char="•"/>
            </a:pPr>
            <a:endParaRPr lang="el-GR" sz="3200" dirty="0">
              <a:solidFill>
                <a:schemeClr val="tx1">
                  <a:lumMod val="50000"/>
                  <a:lumOff val="50000"/>
                </a:schemeClr>
              </a:solidFill>
            </a:endParaRPr>
          </a:p>
          <a:p>
            <a:pPr>
              <a:buFont typeface="Arial" pitchFamily="34" charset="0"/>
              <a:buChar char="•"/>
            </a:pPr>
            <a:r>
              <a:rPr lang="el-GR" sz="3200" dirty="0">
                <a:solidFill>
                  <a:schemeClr val="tx1">
                    <a:lumMod val="50000"/>
                    <a:lumOff val="50000"/>
                  </a:schemeClr>
                </a:solidFill>
              </a:rPr>
              <a:t>Ηλεκτροδότηση Πόλης</a:t>
            </a:r>
          </a:p>
        </p:txBody>
      </p:sp>
      <p:cxnSp>
        <p:nvCxnSpPr>
          <p:cNvPr id="23" name="22 - Ευθεία γραμμή σύνδεσης"/>
          <p:cNvCxnSpPr/>
          <p:nvPr/>
        </p:nvCxnSpPr>
        <p:spPr>
          <a:xfrm rot="5400000">
            <a:off x="2893207" y="4536289"/>
            <a:ext cx="3214710" cy="1588"/>
          </a:xfrm>
          <a:prstGeom prst="line">
            <a:avLst/>
          </a:prstGeom>
          <a:ln w="444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23 - Ορθογώνιο"/>
          <p:cNvSpPr/>
          <p:nvPr/>
        </p:nvSpPr>
        <p:spPr>
          <a:xfrm>
            <a:off x="2214546" y="6273225"/>
            <a:ext cx="4229256" cy="58477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orthographicFront"/>
              <a:lightRig rig="flood" dir="tl"/>
            </a:scene3d>
            <a:sp3d extrusionH="25400" contourW="8890">
              <a:bevelT w="38100" h="31750" prst="hardEdge"/>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latin typeface="Algerian" pitchFamily="82" charset="0"/>
              </a:rPr>
              <a:t>ZANTE Robotics</a:t>
            </a:r>
            <a:endParaRPr lang="el-GR"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endParaRPr>
          </a:p>
        </p:txBody>
      </p:sp>
    </p:spTree>
  </p:cSld>
  <p:clrMapOvr>
    <a:masterClrMapping/>
  </p:clrMapOvr>
  <p:transition advTm="10000">
    <p:wedg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3 - Ορθογώνιο"/>
          <p:cNvSpPr/>
          <p:nvPr/>
        </p:nvSpPr>
        <p:spPr>
          <a:xfrm>
            <a:off x="2500298" y="6273225"/>
            <a:ext cx="4229256" cy="58477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orthographicFront"/>
              <a:lightRig rig="flood" dir="tl"/>
            </a:scene3d>
            <a:sp3d extrusionH="25400" contourW="8890">
              <a:bevelT w="38100" h="31750" prst="hardEdge"/>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latin typeface="Algerian" pitchFamily="82" charset="0"/>
              </a:rPr>
              <a:t>ZANTE Robotics</a:t>
            </a:r>
            <a:endParaRPr lang="el-GR"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endParaRPr>
          </a:p>
        </p:txBody>
      </p:sp>
      <p:sp>
        <p:nvSpPr>
          <p:cNvPr id="6" name="5 - Έλλειψη"/>
          <p:cNvSpPr/>
          <p:nvPr/>
        </p:nvSpPr>
        <p:spPr>
          <a:xfrm>
            <a:off x="1357290" y="1214422"/>
            <a:ext cx="6286544" cy="4500594"/>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l-GR" dirty="0"/>
              <a:t>Αιολική</a:t>
            </a:r>
          </a:p>
        </p:txBody>
      </p:sp>
      <p:pic>
        <p:nvPicPr>
          <p:cNvPr id="7" name="6 - Εικόνα" descr="aa.jpg"/>
          <p:cNvPicPr>
            <a:picLocks noChangeAspect="1"/>
          </p:cNvPicPr>
          <p:nvPr/>
        </p:nvPicPr>
        <p:blipFill>
          <a:blip r:embed="rId4" cstate="print"/>
          <a:stretch>
            <a:fillRect/>
          </a:stretch>
        </p:blipFill>
        <p:spPr>
          <a:xfrm flipH="1">
            <a:off x="3714744" y="2000240"/>
            <a:ext cx="1398785" cy="785818"/>
          </a:xfrm>
          <a:prstGeom prst="rect">
            <a:avLst/>
          </a:prstGeom>
        </p:spPr>
      </p:pic>
      <p:pic>
        <p:nvPicPr>
          <p:cNvPr id="8" name="7 - Εικόνα" descr="13e75ba469daa4be4e4a98d083877fda.jpg"/>
          <p:cNvPicPr>
            <a:picLocks noChangeAspect="1"/>
          </p:cNvPicPr>
          <p:nvPr/>
        </p:nvPicPr>
        <p:blipFill>
          <a:blip r:embed="rId5" cstate="print"/>
          <a:stretch>
            <a:fillRect/>
          </a:stretch>
        </p:blipFill>
        <p:spPr>
          <a:xfrm>
            <a:off x="1857356" y="3571876"/>
            <a:ext cx="1285860" cy="809020"/>
          </a:xfrm>
          <a:prstGeom prst="rect">
            <a:avLst/>
          </a:prstGeom>
        </p:spPr>
      </p:pic>
      <p:pic>
        <p:nvPicPr>
          <p:cNvPr id="9" name="8 - Εικόνα" descr="13169670_l2-604x270.jpg"/>
          <p:cNvPicPr>
            <a:picLocks noChangeAspect="1"/>
          </p:cNvPicPr>
          <p:nvPr/>
        </p:nvPicPr>
        <p:blipFill>
          <a:blip r:embed="rId6" cstate="print"/>
          <a:stretch>
            <a:fillRect/>
          </a:stretch>
        </p:blipFill>
        <p:spPr>
          <a:xfrm>
            <a:off x="5857884" y="3714752"/>
            <a:ext cx="1438262" cy="642932"/>
          </a:xfrm>
          <a:prstGeom prst="rect">
            <a:avLst/>
          </a:prstGeom>
        </p:spPr>
      </p:pic>
      <p:sp>
        <p:nvSpPr>
          <p:cNvPr id="11" name="10 - Ορθογώνιο"/>
          <p:cNvSpPr/>
          <p:nvPr/>
        </p:nvSpPr>
        <p:spPr>
          <a:xfrm>
            <a:off x="1928794" y="3143248"/>
            <a:ext cx="1214430" cy="369332"/>
          </a:xfrm>
          <a:prstGeom prst="rect">
            <a:avLst/>
          </a:prstGeom>
        </p:spPr>
        <p:txBody>
          <a:bodyPr wrap="square">
            <a:spAutoFit/>
          </a:bodyPr>
          <a:lstStyle/>
          <a:p>
            <a:pPr>
              <a:buFont typeface="Arial" pitchFamily="34" charset="0"/>
              <a:buChar char="•"/>
            </a:pPr>
            <a:r>
              <a:rPr lang="el-GR" dirty="0"/>
              <a:t>Ηλιακή</a:t>
            </a:r>
          </a:p>
        </p:txBody>
      </p:sp>
      <p:sp>
        <p:nvSpPr>
          <p:cNvPr id="12" name="11 - Ορθογώνιο"/>
          <p:cNvSpPr/>
          <p:nvPr/>
        </p:nvSpPr>
        <p:spPr>
          <a:xfrm>
            <a:off x="3929058" y="1500174"/>
            <a:ext cx="1214446" cy="369332"/>
          </a:xfrm>
          <a:prstGeom prst="rect">
            <a:avLst/>
          </a:prstGeom>
        </p:spPr>
        <p:txBody>
          <a:bodyPr wrap="square">
            <a:spAutoFit/>
          </a:bodyPr>
          <a:lstStyle/>
          <a:p>
            <a:pPr>
              <a:buFont typeface="Arial" pitchFamily="34" charset="0"/>
              <a:buChar char="•"/>
            </a:pPr>
            <a:r>
              <a:rPr lang="el-GR" dirty="0"/>
              <a:t>Αιολική</a:t>
            </a:r>
          </a:p>
        </p:txBody>
      </p:sp>
      <p:sp>
        <p:nvSpPr>
          <p:cNvPr id="13" name="12 - Ορθογώνιο"/>
          <p:cNvSpPr/>
          <p:nvPr/>
        </p:nvSpPr>
        <p:spPr>
          <a:xfrm>
            <a:off x="5857884" y="3214686"/>
            <a:ext cx="1674561" cy="369332"/>
          </a:xfrm>
          <a:prstGeom prst="rect">
            <a:avLst/>
          </a:prstGeom>
        </p:spPr>
        <p:txBody>
          <a:bodyPr wrap="none">
            <a:spAutoFit/>
          </a:bodyPr>
          <a:lstStyle/>
          <a:p>
            <a:pPr>
              <a:buFont typeface="Arial" pitchFamily="34" charset="0"/>
              <a:buChar char="•"/>
            </a:pPr>
            <a:r>
              <a:rPr lang="el-GR" dirty="0"/>
              <a:t>Υδροηλεκτρική</a:t>
            </a:r>
          </a:p>
        </p:txBody>
      </p:sp>
      <p:sp>
        <p:nvSpPr>
          <p:cNvPr id="14" name="13 - Ορθογώνιο"/>
          <p:cNvSpPr/>
          <p:nvPr/>
        </p:nvSpPr>
        <p:spPr>
          <a:xfrm>
            <a:off x="190972" y="0"/>
            <a:ext cx="8953028" cy="923330"/>
          </a:xfrm>
          <a:prstGeom prst="rect">
            <a:avLst/>
          </a:prstGeom>
          <a:noFill/>
        </p:spPr>
        <p:txBody>
          <a:bodyPr wrap="none" lIns="91440" tIns="45720" rIns="91440" bIns="45720">
            <a:spAutoFit/>
          </a:bodyPr>
          <a:lstStyle/>
          <a:p>
            <a:pPr algn="ctr"/>
            <a:r>
              <a:rPr lang="el-GR"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Ανανεώσιμες Πηγές Ενέργειας</a:t>
            </a:r>
          </a:p>
        </p:txBody>
      </p:sp>
    </p:spTree>
  </p:cSld>
  <p:clrMapOvr>
    <a:masterClrMapping/>
  </p:clrMapOvr>
  <p:transition advTm="10000">
    <p:wipe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 Θέση περιεχομένου"/>
          <p:cNvSpPr>
            <a:spLocks noGrp="1"/>
          </p:cNvSpPr>
          <p:nvPr>
            <p:ph idx="1"/>
          </p:nvPr>
        </p:nvSpPr>
        <p:spPr>
          <a:xfrm>
            <a:off x="571472" y="642918"/>
            <a:ext cx="8229600" cy="4525963"/>
          </a:xfrm>
        </p:spPr>
        <p:txBody>
          <a:bodyPr>
            <a:noAutofit/>
          </a:bodyPr>
          <a:lstStyle/>
          <a:p>
            <a:pPr>
              <a:buNone/>
            </a:pPr>
            <a:r>
              <a:rPr lang="el-GR" sz="2000" i="1" dirty="0">
                <a:latin typeface="Bahnschrift" pitchFamily="34" charset="0"/>
              </a:rPr>
              <a:t>        Η ομάδα μας κατασκεύασε μια τρισδιάστατη αναπαράσταση ενός ενεργειακά αυτόνομου νησιού. Πιο συγκεκριμένα αποτελείται από μια ανεμογεννήτρια, μια υδροηλεκτρική γεννήτρια και έναν ηλιακό συσσωρευτή τα οποία μπορούν να ηλεκτροδοτήσουν το νησί αλλά και να φορτίσουν  ένα ηλεκτρικά αυτόνομο λεωφορείο που μεταφέρει τουρίστες αλλά και κατοίκους του νησιού στην παραλία. Και στις τρεις γεννήτριες υπάρχουν κατάλληλα τοποθετημένοι αισθητήρες οι οποίοι μόλις αντιληφθούν μια από τις παραπάνω μορφές ενέργειας δίνουν εντολή ώστε να ανάψουν τα φώτα της πόλης αλλά και το λεωφορείο να ξεκινήσει την διαδρομή του προς την παραλία. </a:t>
            </a:r>
          </a:p>
        </p:txBody>
      </p:sp>
      <p:sp>
        <p:nvSpPr>
          <p:cNvPr id="4" name="3 - Ορθογώνιο"/>
          <p:cNvSpPr/>
          <p:nvPr/>
        </p:nvSpPr>
        <p:spPr>
          <a:xfrm>
            <a:off x="2500298" y="6273225"/>
            <a:ext cx="4229256" cy="58477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orthographicFront"/>
              <a:lightRig rig="flood" dir="tl"/>
            </a:scene3d>
            <a:sp3d extrusionH="25400" contourW="8890">
              <a:bevelT w="38100" h="31750" prst="hardEdge"/>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latin typeface="Algerian" pitchFamily="82" charset="0"/>
              </a:rPr>
              <a:t>ZANTE Robotics</a:t>
            </a:r>
            <a:endParaRPr lang="el-GR"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endParaRPr>
          </a:p>
        </p:txBody>
      </p:sp>
    </p:spTree>
  </p:cSld>
  <p:clrMapOvr>
    <a:masterClrMapping/>
  </p:clrMapOvr>
  <p:transition advTm="20000">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357158" y="0"/>
            <a:ext cx="8229600" cy="1143000"/>
          </a:xfrm>
        </p:spPr>
        <p:txBody>
          <a:bodyPr/>
          <a:lstStyle/>
          <a:p>
            <a:r>
              <a:rPr lang="el-GR" dirty="0"/>
              <a:t>Αιολική ενέργεια</a:t>
            </a:r>
          </a:p>
        </p:txBody>
      </p:sp>
      <p:sp>
        <p:nvSpPr>
          <p:cNvPr id="3" name="2 - Θέση περιεχομένου"/>
          <p:cNvSpPr>
            <a:spLocks noGrp="1"/>
          </p:cNvSpPr>
          <p:nvPr>
            <p:ph idx="1"/>
          </p:nvPr>
        </p:nvSpPr>
        <p:spPr>
          <a:xfrm>
            <a:off x="457200" y="1142984"/>
            <a:ext cx="8229600" cy="2857521"/>
          </a:xfrm>
        </p:spPr>
        <p:txBody>
          <a:bodyPr>
            <a:normAutofit fontScale="55000" lnSpcReduction="20000"/>
          </a:bodyPr>
          <a:lstStyle/>
          <a:p>
            <a:r>
              <a:rPr lang="el-GR" b="1" dirty="0"/>
              <a:t>Αιολική ενέργεια</a:t>
            </a:r>
            <a:r>
              <a:rPr lang="el-GR" dirty="0"/>
              <a:t> ονομάζεται η </a:t>
            </a:r>
            <a:r>
              <a:rPr lang="el-GR" u="sng" dirty="0">
                <a:hlinkClick r:id="rId2" tooltip="Ενέργεια"/>
              </a:rPr>
              <a:t>ε</a:t>
            </a:r>
            <a:r>
              <a:rPr lang="el-GR" u="sng" dirty="0">
                <a:solidFill>
                  <a:srgbClr val="FF0000"/>
                </a:solidFill>
                <a:hlinkClick r:id="rId2" tooltip="Ενέργεια"/>
              </a:rPr>
              <a:t>νέργει</a:t>
            </a:r>
            <a:r>
              <a:rPr lang="el-GR" u="sng" dirty="0">
                <a:hlinkClick r:id="rId2" tooltip="Ενέργεια"/>
              </a:rPr>
              <a:t>α</a:t>
            </a:r>
            <a:r>
              <a:rPr lang="el-GR" dirty="0"/>
              <a:t> που παράγεται από την εκμετάλλευση του </a:t>
            </a:r>
            <a:r>
              <a:rPr lang="el-GR" dirty="0">
                <a:hlinkClick r:id="rId3" tooltip="Άνεμος"/>
              </a:rPr>
              <a:t>ανέμου</a:t>
            </a:r>
            <a:r>
              <a:rPr lang="el-GR" dirty="0"/>
              <a:t>. Η ενέργεια αυτή χαρακτηρίζεται "</a:t>
            </a:r>
            <a:r>
              <a:rPr lang="el-GR" dirty="0">
                <a:hlinkClick r:id="rId4" tooltip="Ήπιες μορφές ενέργειας"/>
              </a:rPr>
              <a:t>ήπια μορφή ενέργειας</a:t>
            </a:r>
            <a:r>
              <a:rPr lang="el-GR" dirty="0"/>
              <a:t>" και περιλαμβάνεται στις "καθαρές" πηγές, όπως συνηθίζονται να λέγονται οι πηγές ενέργειας που δεν εκπέμπουν ή δεν προκαλούν </a:t>
            </a:r>
            <a:r>
              <a:rPr lang="el-GR" dirty="0">
                <a:hlinkClick r:id="rId5" tooltip="Ρύπος (δεν έχει γραφτεί ακόμα)"/>
              </a:rPr>
              <a:t>ρύπους</a:t>
            </a:r>
            <a:r>
              <a:rPr lang="el-GR" dirty="0"/>
              <a:t>. Ονομάζεται αιολική γιατί στην </a:t>
            </a:r>
            <a:r>
              <a:rPr lang="el-GR" dirty="0">
                <a:hlinkClick r:id="rId6" tooltip="Ελληνική μυθολογία"/>
              </a:rPr>
              <a:t>ελληνική μυθολογία</a:t>
            </a:r>
            <a:r>
              <a:rPr lang="el-GR" dirty="0"/>
              <a:t> ο </a:t>
            </a:r>
            <a:r>
              <a:rPr lang="el-GR" dirty="0">
                <a:hlinkClick r:id="rId7" tooltip="Αίολος (μυθολογία)"/>
              </a:rPr>
              <a:t>Αίολος</a:t>
            </a:r>
            <a:r>
              <a:rPr lang="el-GR" dirty="0"/>
              <a:t> ήταν ο θεός του ανέμου.</a:t>
            </a:r>
          </a:p>
          <a:p>
            <a:pPr>
              <a:buNone/>
            </a:pPr>
            <a:r>
              <a:rPr lang="el-GR" dirty="0"/>
              <a:t>       Η αιολική ενέργεια αποτελεί σήμερα μια ελκυστική λύση στο πρόβλημα της ηλεκτροπαραγωγής. Το «καύσιμο» είναι άφθονο, αποκεντρωμένο και δωρεάν. Δεν εκλύονται </a:t>
            </a:r>
            <a:r>
              <a:rPr lang="el-GR" dirty="0">
                <a:hlinkClick r:id="rId8" tooltip="Αέρια θερμοκηπίου (δεν έχει γραφτεί ακόμα)"/>
              </a:rPr>
              <a:t>αέρια</a:t>
            </a:r>
            <a:r>
              <a:rPr lang="el-GR" dirty="0"/>
              <a:t> και άλλοι ρύποι, και οι επιπτώσεις στο περιβάλλον είναι μικρές σε σύγκριση με τα </a:t>
            </a:r>
            <a:r>
              <a:rPr lang="el-GR" dirty="0">
                <a:hlinkClick r:id="rId9" tooltip="Εργοστάσιο ηλεκτροπαραγωγής (δεν έχει γραφτεί ακόμα)"/>
              </a:rPr>
              <a:t>εργοστάσια ηλεκτροπαραγωγής</a:t>
            </a:r>
            <a:r>
              <a:rPr lang="el-GR" dirty="0"/>
              <a:t> από συμβατικά καύσιμα. Επίσης, τα οικονομικά οφέλη μιας περιοχής από την ανάπτυξη της αιολικής βιομηχανίας είναι αξιοσημείωτα.</a:t>
            </a:r>
          </a:p>
          <a:p>
            <a:endParaRPr lang="el-GR" dirty="0"/>
          </a:p>
        </p:txBody>
      </p:sp>
      <p:sp>
        <p:nvSpPr>
          <p:cNvPr id="4" name="3 - Ορθογώνιο"/>
          <p:cNvSpPr/>
          <p:nvPr/>
        </p:nvSpPr>
        <p:spPr>
          <a:xfrm>
            <a:off x="2500298" y="6273225"/>
            <a:ext cx="4229256" cy="58477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orthographicFront"/>
              <a:lightRig rig="flood" dir="tl"/>
            </a:scene3d>
            <a:sp3d extrusionH="25400" contourW="8890">
              <a:bevelT w="38100" h="31750" prst="hardEdge"/>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latin typeface="Algerian" pitchFamily="82" charset="0"/>
              </a:rPr>
              <a:t>ZANTE Robotics</a:t>
            </a:r>
            <a:endParaRPr lang="el-GR"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endParaRPr>
          </a:p>
        </p:txBody>
      </p:sp>
      <p:pic>
        <p:nvPicPr>
          <p:cNvPr id="7" name="6 - Εικόνα" descr="aa.jpg"/>
          <p:cNvPicPr>
            <a:picLocks noChangeAspect="1"/>
          </p:cNvPicPr>
          <p:nvPr/>
        </p:nvPicPr>
        <p:blipFill>
          <a:blip r:embed="rId10"/>
          <a:stretch>
            <a:fillRect/>
          </a:stretch>
        </p:blipFill>
        <p:spPr>
          <a:xfrm>
            <a:off x="0" y="3786190"/>
            <a:ext cx="9144000" cy="2500330"/>
          </a:xfrm>
          <a:prstGeom prst="rect">
            <a:avLst/>
          </a:prstGeom>
        </p:spPr>
      </p:pic>
    </p:spTree>
  </p:cSld>
  <p:clrMapOvr>
    <a:masterClrMapping/>
  </p:clrMapOvr>
  <p:transition advTm="15000">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dirty="0"/>
              <a:t>Ηλιακή ενέργεια</a:t>
            </a:r>
          </a:p>
        </p:txBody>
      </p:sp>
      <p:pic>
        <p:nvPicPr>
          <p:cNvPr id="4" name="3 - Θέση περιεχομένου" descr="13e75ba469daa4be4e4a98d083877fda.jpg"/>
          <p:cNvPicPr>
            <a:picLocks noGrp="1" noChangeAspect="1"/>
          </p:cNvPicPr>
          <p:nvPr>
            <p:ph idx="1"/>
          </p:nvPr>
        </p:nvPicPr>
        <p:blipFill>
          <a:blip r:embed="rId2"/>
          <a:stretch>
            <a:fillRect/>
          </a:stretch>
        </p:blipFill>
        <p:spPr>
          <a:xfrm>
            <a:off x="0" y="4143380"/>
            <a:ext cx="9144000" cy="2020090"/>
          </a:xfrm>
        </p:spPr>
      </p:pic>
      <p:sp>
        <p:nvSpPr>
          <p:cNvPr id="5" name="4 - Ορθογώνιο"/>
          <p:cNvSpPr/>
          <p:nvPr/>
        </p:nvSpPr>
        <p:spPr>
          <a:xfrm>
            <a:off x="2500298" y="6273225"/>
            <a:ext cx="4229256" cy="58477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orthographicFront"/>
              <a:lightRig rig="flood" dir="tl"/>
            </a:scene3d>
            <a:sp3d extrusionH="25400" contourW="8890">
              <a:bevelT w="38100" h="31750" prst="hardEdge"/>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latin typeface="Algerian" pitchFamily="82" charset="0"/>
              </a:rPr>
              <a:t>ZANTE Robotics</a:t>
            </a:r>
            <a:endParaRPr lang="el-GR"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endParaRPr>
          </a:p>
        </p:txBody>
      </p:sp>
      <p:sp>
        <p:nvSpPr>
          <p:cNvPr id="6" name="5 - Ορθογώνιο"/>
          <p:cNvSpPr/>
          <p:nvPr/>
        </p:nvSpPr>
        <p:spPr>
          <a:xfrm>
            <a:off x="214282" y="1500174"/>
            <a:ext cx="8929718" cy="1754326"/>
          </a:xfrm>
          <a:prstGeom prst="rect">
            <a:avLst/>
          </a:prstGeom>
        </p:spPr>
        <p:txBody>
          <a:bodyPr wrap="square">
            <a:spAutoFit/>
          </a:bodyPr>
          <a:lstStyle/>
          <a:p>
            <a:r>
              <a:rPr lang="el-GR" b="1" dirty="0"/>
              <a:t>Ηλιακή ενέργεια</a:t>
            </a:r>
            <a:r>
              <a:rPr lang="el-GR" dirty="0"/>
              <a:t> χαρακτηρίζεται το σύνολο των διαφόρων μορφών ενέργειας που προέρχονται από τον Ήλιο. Τέτοιες είναι το </a:t>
            </a:r>
            <a:r>
              <a:rPr lang="el-GR" dirty="0">
                <a:hlinkClick r:id="rId3" tooltip="Φως"/>
              </a:rPr>
              <a:t>φως</a:t>
            </a:r>
            <a:r>
              <a:rPr lang="el-GR" dirty="0"/>
              <a:t> ή </a:t>
            </a:r>
            <a:r>
              <a:rPr lang="el-GR" dirty="0">
                <a:hlinkClick r:id="rId4" tooltip="Φωτεινή ενέργεια"/>
              </a:rPr>
              <a:t>φωτεινή ενέργεια</a:t>
            </a:r>
            <a:r>
              <a:rPr lang="el-GR" dirty="0"/>
              <a:t>, η </a:t>
            </a:r>
            <a:r>
              <a:rPr lang="el-GR" dirty="0">
                <a:hlinkClick r:id="rId5" tooltip="Θερμότητα"/>
              </a:rPr>
              <a:t>θερμότητα</a:t>
            </a:r>
            <a:r>
              <a:rPr lang="el-GR" dirty="0"/>
              <a:t> καθώς και διάφορες ακτινοβολίες ή </a:t>
            </a:r>
            <a:r>
              <a:rPr lang="el-GR" dirty="0">
                <a:hlinkClick r:id="rId6" tooltip="Ενέργεια ακτινοβολίας"/>
              </a:rPr>
              <a:t>ενέργεια ακτινοβολίας</a:t>
            </a:r>
            <a:r>
              <a:rPr lang="el-GR" dirty="0"/>
              <a:t>.</a:t>
            </a:r>
          </a:p>
          <a:p>
            <a:r>
              <a:rPr lang="el-GR" dirty="0"/>
              <a:t>Η ηλιακή ενέργεια στο σύνολό της είναι πρακτικά ανεξάντλητη, αφού προέρχεται από τον </a:t>
            </a:r>
            <a:r>
              <a:rPr lang="el-GR" dirty="0">
                <a:hlinkClick r:id="rId7" tooltip="Ήλιος"/>
              </a:rPr>
              <a:t>ήλιο</a:t>
            </a:r>
            <a:r>
              <a:rPr lang="el-GR" dirty="0"/>
              <a:t>, και ως εκ τούτου δεν υπάρχουν περιορισμοί χώρου και χρόνου για την εκμετάλλευσή της.</a:t>
            </a:r>
          </a:p>
        </p:txBody>
      </p:sp>
    </p:spTree>
  </p:cSld>
  <p:clrMapOvr>
    <a:masterClrMapping/>
  </p:clrMapOvr>
  <p:transition advTm="15000">
    <p:wipe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dirty="0"/>
              <a:t>Υδροηλεκτρική Ενέργεια</a:t>
            </a:r>
          </a:p>
        </p:txBody>
      </p:sp>
      <p:sp>
        <p:nvSpPr>
          <p:cNvPr id="3" name="2 - Θέση περιεχομένου"/>
          <p:cNvSpPr>
            <a:spLocks noGrp="1"/>
          </p:cNvSpPr>
          <p:nvPr>
            <p:ph idx="1"/>
          </p:nvPr>
        </p:nvSpPr>
        <p:spPr>
          <a:xfrm>
            <a:off x="642910" y="1500175"/>
            <a:ext cx="8229600" cy="2643205"/>
          </a:xfrm>
        </p:spPr>
        <p:txBody>
          <a:bodyPr>
            <a:normAutofit fontScale="62500" lnSpcReduction="20000"/>
          </a:bodyPr>
          <a:lstStyle/>
          <a:p>
            <a:pPr>
              <a:buNone/>
            </a:pPr>
            <a:r>
              <a:rPr lang="el-GR" dirty="0"/>
              <a:t>      Η Υδροηλεκτρική Ενέργεια είναι η ενέργεια η οποία στηρίζεται στην εκμετάλλευση της μηχανικής ενέργειας του νερού των ποταμών και της μετατροπής της σε ηλεκτρική ενέργεια με τη βοήθεια στροβίλων και ηλεκτρογεννητριών. Η ενέργεια αυτή διαχέεται στη φύση από δίνες και ρεύματα, καθώς το νερό ρέει κατηφορικά σε ρυάκια, χείμαρρους και ποτάμια μέχρι να φτάσει στη θάλασσα. Όσο μεγαλύτερος είναι ο όγκος του αποθηκευμένου νερού και όσο ψηλότερα βρίσκεται, τόσο περισσότερη είναι η ενέργεια που περιέχει. Η υδροηλεκτρική ενέργεια είναι μια πρακτικά ανεξάντλητη πηγή ενέργειας, που στηρίζεται στην εκμετάλλευση των ποταμών και των τεχνητών ή φυσικών φραγμάτων.</a:t>
            </a:r>
          </a:p>
          <a:p>
            <a:endParaRPr lang="el-GR" dirty="0"/>
          </a:p>
        </p:txBody>
      </p:sp>
      <p:sp>
        <p:nvSpPr>
          <p:cNvPr id="4" name="3 - Ορθογώνιο"/>
          <p:cNvSpPr/>
          <p:nvPr/>
        </p:nvSpPr>
        <p:spPr>
          <a:xfrm>
            <a:off x="2500298" y="6273225"/>
            <a:ext cx="4229256" cy="58477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orthographicFront"/>
              <a:lightRig rig="flood" dir="tl"/>
            </a:scene3d>
            <a:sp3d extrusionH="25400" contourW="8890">
              <a:bevelT w="38100" h="31750" prst="hardEdge"/>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latin typeface="Algerian" pitchFamily="82" charset="0"/>
              </a:rPr>
              <a:t>ZANTE Robotics</a:t>
            </a:r>
            <a:endParaRPr lang="el-GR"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endParaRPr>
          </a:p>
        </p:txBody>
      </p:sp>
      <p:pic>
        <p:nvPicPr>
          <p:cNvPr id="5" name="4 - Εικόνα" descr="13169670_l2-604x270.jpg"/>
          <p:cNvPicPr>
            <a:picLocks noChangeAspect="1"/>
          </p:cNvPicPr>
          <p:nvPr/>
        </p:nvPicPr>
        <p:blipFill>
          <a:blip r:embed="rId2"/>
          <a:stretch>
            <a:fillRect/>
          </a:stretch>
        </p:blipFill>
        <p:spPr>
          <a:xfrm>
            <a:off x="0" y="4143380"/>
            <a:ext cx="9144000" cy="2000246"/>
          </a:xfrm>
          <a:prstGeom prst="rect">
            <a:avLst/>
          </a:prstGeom>
        </p:spPr>
      </p:pic>
    </p:spTree>
  </p:cSld>
  <p:clrMapOvr>
    <a:masterClrMapping/>
  </p:clrMapOvr>
  <p:transition advTm="10000">
    <p:wipe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Θέση περιεχομένου 7">
            <a:extLst>
              <a:ext uri="{FF2B5EF4-FFF2-40B4-BE49-F238E27FC236}">
                <a16:creationId xmlns:a16="http://schemas.microsoft.com/office/drawing/2014/main" id="{FE1333ED-99AE-4FE6-9FD2-A8BBFA906A0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5588" y="-3271"/>
            <a:ext cx="9649708" cy="6861271"/>
          </a:xfrm>
        </p:spPr>
      </p:pic>
      <p:sp>
        <p:nvSpPr>
          <p:cNvPr id="2" name="1 - Τίτλος"/>
          <p:cNvSpPr>
            <a:spLocks noGrp="1"/>
          </p:cNvSpPr>
          <p:nvPr>
            <p:ph type="title"/>
          </p:nvPr>
        </p:nvSpPr>
        <p:spPr/>
        <p:txBody>
          <a:bodyPr/>
          <a:lstStyle/>
          <a:p>
            <a:r>
              <a:rPr lang="el-GR" dirty="0"/>
              <a:t>  </a:t>
            </a:r>
          </a:p>
        </p:txBody>
      </p:sp>
      <p:sp>
        <p:nvSpPr>
          <p:cNvPr id="5" name="4 - Ορθογώνιο"/>
          <p:cNvSpPr/>
          <p:nvPr/>
        </p:nvSpPr>
        <p:spPr>
          <a:xfrm>
            <a:off x="1535885" y="0"/>
            <a:ext cx="5556395" cy="584775"/>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scene3d>
              <a:camera prst="orthographicFront"/>
              <a:lightRig rig="flood" dir="tl"/>
            </a:scene3d>
            <a:sp3d extrusionH="25400" contourW="8890">
              <a:bevelT w="38100" h="31750" prst="hardEdge"/>
              <a:contourClr>
                <a:schemeClr val="accent2">
                  <a:shade val="75000"/>
                </a:schemeClr>
              </a:contourClr>
            </a:sp3d>
          </a:bodyPr>
          <a:lstStyle/>
          <a:p>
            <a:pPr algn="ct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latin typeface="Algerian" pitchFamily="82" charset="0"/>
              </a:rPr>
              <a:t>ZANTE Robotics</a:t>
            </a:r>
            <a:endParaRPr lang="el-GR"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6480000" sx="98000" sy="98000" algn="tl">
                  <a:srgbClr val="000000">
                    <a:alpha val="41000"/>
                  </a:srgbClr>
                </a:outerShdw>
              </a:effectLst>
            </a:endParaRPr>
          </a:p>
        </p:txBody>
      </p:sp>
    </p:spTree>
  </p:cSld>
  <p:clrMapOvr>
    <a:masterClrMapping/>
  </p:clrMapOvr>
  <p:transition advTm="20000">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1634373939">
            <a:hlinkClick r:id="" action="ppaction://media"/>
            <a:extLst>
              <a:ext uri="{FF2B5EF4-FFF2-40B4-BE49-F238E27FC236}">
                <a16:creationId xmlns:a16="http://schemas.microsoft.com/office/drawing/2014/main" id="{6FED5120-4E9B-42C5-8FC0-821941A5F9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9143999" cy="6858000"/>
          </a:xfrm>
          <a:prstGeom prst="rect">
            <a:avLst/>
          </a:prstGeom>
        </p:spPr>
      </p:pic>
    </p:spTree>
    <p:extLst>
      <p:ext uri="{BB962C8B-B14F-4D97-AF65-F5344CB8AC3E}">
        <p14:creationId xmlns:p14="http://schemas.microsoft.com/office/powerpoint/2010/main" val="300617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1634373944">
            <a:hlinkClick r:id="" action="ppaction://media"/>
            <a:extLst>
              <a:ext uri="{FF2B5EF4-FFF2-40B4-BE49-F238E27FC236}">
                <a16:creationId xmlns:a16="http://schemas.microsoft.com/office/drawing/2014/main" id="{3AA3BFBE-6756-4888-A46A-557D1E3D09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331270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414</TotalTime>
  <Words>243</Words>
  <Application>Microsoft Office PowerPoint</Application>
  <PresentationFormat>Προβολή στην οθόνη (4:3)</PresentationFormat>
  <Paragraphs>32</Paragraphs>
  <Slides>9</Slides>
  <Notes>1</Notes>
  <HiddenSlides>0</HiddenSlides>
  <MMClips>2</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9</vt:i4>
      </vt:variant>
    </vt:vector>
  </HeadingPairs>
  <TitlesOfParts>
    <vt:vector size="14" baseType="lpstr">
      <vt:lpstr>Algerian</vt:lpstr>
      <vt:lpstr>Arial</vt:lpstr>
      <vt:lpstr>Bahnschrift</vt:lpstr>
      <vt:lpstr>Calibri</vt:lpstr>
      <vt:lpstr>Θέμα του Office</vt:lpstr>
      <vt:lpstr>Energy Island</vt:lpstr>
      <vt:lpstr>Παρουσίαση του PowerPoint</vt:lpstr>
      <vt:lpstr>Παρουσίαση του PowerPoint</vt:lpstr>
      <vt:lpstr>Αιολική ενέργεια</vt:lpstr>
      <vt:lpstr>Ηλιακή ενέργεια</vt:lpstr>
      <vt:lpstr>Υδροηλεκτρική Ενέργεια</vt:lpstr>
      <vt:lpstr>  </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Island</dc:title>
  <dc:creator>Χρήστης των Windows</dc:creator>
  <cp:lastModifiedBy>User</cp:lastModifiedBy>
  <cp:revision>46</cp:revision>
  <dcterms:created xsi:type="dcterms:W3CDTF">2019-02-06T21:49:29Z</dcterms:created>
  <dcterms:modified xsi:type="dcterms:W3CDTF">2021-10-16T09:21:40Z</dcterms:modified>
</cp:coreProperties>
</file>